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81" r:id="rId4"/>
    <p:sldId id="282" r:id="rId5"/>
    <p:sldId id="290" r:id="rId6"/>
    <p:sldId id="283" r:id="rId7"/>
    <p:sldId id="284" r:id="rId8"/>
    <p:sldId id="289" r:id="rId9"/>
    <p:sldId id="285" r:id="rId10"/>
    <p:sldId id="288" r:id="rId11"/>
    <p:sldId id="287" r:id="rId12"/>
    <p:sldId id="286" r:id="rId13"/>
    <p:sldId id="292" r:id="rId14"/>
    <p:sldId id="291" r:id="rId15"/>
    <p:sldId id="293" r:id="rId16"/>
    <p:sldId id="294" r:id="rId17"/>
    <p:sldId id="295" r:id="rId18"/>
    <p:sldId id="296" r:id="rId19"/>
    <p:sldId id="297" r:id="rId20"/>
    <p:sldId id="312" r:id="rId21"/>
    <p:sldId id="298" r:id="rId22"/>
    <p:sldId id="299" r:id="rId23"/>
    <p:sldId id="300" r:id="rId24"/>
    <p:sldId id="301" r:id="rId25"/>
    <p:sldId id="302" r:id="rId26"/>
    <p:sldId id="304" r:id="rId27"/>
    <p:sldId id="305" r:id="rId28"/>
    <p:sldId id="307" r:id="rId29"/>
    <p:sldId id="303" r:id="rId30"/>
    <p:sldId id="308" r:id="rId31"/>
    <p:sldId id="310" r:id="rId32"/>
    <p:sldId id="311" r:id="rId33"/>
    <p:sldId id="313" r:id="rId34"/>
    <p:sldId id="314" r:id="rId35"/>
    <p:sldId id="309" r:id="rId36"/>
    <p:sldId id="315" r:id="rId37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258D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18" y="-96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dirty="0"/>
              <a:t>Лекция 8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492896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Преобразования. Переходы. Анимация</a:t>
            </a:r>
            <a:endParaRPr lang="en-US" sz="5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Наклон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3440" r="42827" b="50441"/>
          <a:stretch/>
        </p:blipFill>
        <p:spPr>
          <a:xfrm>
            <a:off x="20712" y="1988840"/>
            <a:ext cx="8713192" cy="3096344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43792" y="4730414"/>
            <a:ext cx="3276565" cy="709539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20deg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664520" y="4730414"/>
            <a:ext cx="3456384" cy="709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20deg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904880" y="4735685"/>
            <a:ext cx="3456384" cy="709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20deg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5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</a:t>
            </a:r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matrix()</a:t>
            </a:r>
            <a:endParaRPr lang="ru-RU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12600" r="64563" b="56320"/>
          <a:stretch/>
        </p:blipFill>
        <p:spPr>
          <a:xfrm>
            <a:off x="503877" y="2101923"/>
            <a:ext cx="8319843" cy="4104456"/>
          </a:xfrm>
          <a:prstGeom prst="rect">
            <a:avLst/>
          </a:prstGeom>
        </p:spPr>
      </p:pic>
      <p:sp>
        <p:nvSpPr>
          <p:cNvPr id="6" name="Заголовок 3"/>
          <p:cNvSpPr txBox="1">
            <a:spLocks/>
          </p:cNvSpPr>
          <p:nvPr/>
        </p:nvSpPr>
        <p:spPr>
          <a:xfrm>
            <a:off x="359458" y="4941168"/>
            <a:ext cx="3456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transform</a:t>
            </a:r>
            <a:endParaRPr lang="ru-RU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3"/>
          <p:cNvSpPr txBox="1">
            <a:spLocks/>
          </p:cNvSpPr>
          <p:nvPr/>
        </p:nvSpPr>
        <p:spPr>
          <a:xfrm>
            <a:off x="4464317" y="5238328"/>
            <a:ext cx="3456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transform</a:t>
            </a:r>
            <a:endParaRPr lang="ru-RU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43385" t="63439" r="11256" b="30681"/>
          <a:stretch/>
        </p:blipFill>
        <p:spPr>
          <a:xfrm>
            <a:off x="216248" y="1047056"/>
            <a:ext cx="8965741" cy="6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548680"/>
            <a:ext cx="8425339" cy="1573635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/>
              <a:t>задает глубину просмотра, т.е. расстояние по оси Z от плоскости экрана до точки сходимости линий</a:t>
            </a:r>
            <a:endParaRPr lang="en-US" dirty="0"/>
          </a:p>
          <a:p>
            <a:pPr marL="0" indent="45720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315416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1178" t="19760" r="41495" b="21440"/>
          <a:stretch/>
        </p:blipFill>
        <p:spPr>
          <a:xfrm>
            <a:off x="1728416" y="2060848"/>
            <a:ext cx="5400600" cy="47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8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315416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0155" t="56577" r="37715" b="38240"/>
          <a:stretch/>
        </p:blipFill>
        <p:spPr>
          <a:xfrm>
            <a:off x="1094745" y="1033909"/>
            <a:ext cx="7834471" cy="7109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14551" t="12600" r="74534" b="53220"/>
          <a:stretch/>
        </p:blipFill>
        <p:spPr>
          <a:xfrm>
            <a:off x="3456406" y="1921430"/>
            <a:ext cx="2520280" cy="44392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30156" t="56836" r="36770" b="39080"/>
          <a:stretch/>
        </p:blipFill>
        <p:spPr>
          <a:xfrm>
            <a:off x="1094744" y="1033909"/>
            <a:ext cx="7834471" cy="7389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13703" t="11760" r="73540" b="46240"/>
          <a:stretch/>
        </p:blipFill>
        <p:spPr>
          <a:xfrm>
            <a:off x="3240584" y="1921430"/>
            <a:ext cx="2595172" cy="48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315416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2600" r="60311" b="45400"/>
          <a:stretch/>
        </p:blipFill>
        <p:spPr>
          <a:xfrm>
            <a:off x="360264" y="878100"/>
            <a:ext cx="8640557" cy="5143188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808536" y="4870158"/>
            <a:ext cx="4320480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perspective(100px)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-2108" y="837833"/>
            <a:ext cx="4536504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perspective(100px)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5396572" y="476672"/>
            <a:ext cx="4252724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perspective(100px)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ru-RU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9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315416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придания эффекта перспективы для дочерних элементов внутри родительского элемента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perspective-origin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изменения расположения точки сходимости линий, т.е. глаз зрителя при взгляде на экран</a:t>
            </a: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9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52552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2" t="11042" r="24919" b="51613"/>
          <a:stretch/>
        </p:blipFill>
        <p:spPr bwMode="auto">
          <a:xfrm>
            <a:off x="879372" y="1705219"/>
            <a:ext cx="6324600" cy="273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7" t="22344" r="53144" b="61325"/>
          <a:stretch/>
        </p:blipFill>
        <p:spPr bwMode="auto">
          <a:xfrm>
            <a:off x="484188" y="277636"/>
            <a:ext cx="4196555" cy="162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7" t="62635" r="52692" b="14476"/>
          <a:stretch/>
        </p:blipFill>
        <p:spPr bwMode="auto">
          <a:xfrm>
            <a:off x="5230147" y="4210266"/>
            <a:ext cx="3947650" cy="209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7" t="38105" r="37920" b="37365"/>
          <a:stretch/>
        </p:blipFill>
        <p:spPr bwMode="auto">
          <a:xfrm>
            <a:off x="87616" y="4221088"/>
            <a:ext cx="509718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929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4280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2" t="11251" r="28050" b="56048"/>
          <a:stretch/>
        </p:blipFill>
        <p:spPr bwMode="auto">
          <a:xfrm>
            <a:off x="1368376" y="692696"/>
            <a:ext cx="6840760" cy="3193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6" t="34419" r="50000" b="36593"/>
          <a:stretch/>
        </p:blipFill>
        <p:spPr bwMode="auto">
          <a:xfrm>
            <a:off x="101036" y="3885890"/>
            <a:ext cx="4435692" cy="233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62803" r="50000" b="11810"/>
          <a:stretch/>
        </p:blipFill>
        <p:spPr bwMode="auto">
          <a:xfrm>
            <a:off x="4788756" y="3861048"/>
            <a:ext cx="4428492" cy="233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99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4280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Перспектива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9" t="32561" r="39102" b="57761"/>
          <a:stretch/>
        </p:blipFill>
        <p:spPr bwMode="auto">
          <a:xfrm>
            <a:off x="13278" y="4989359"/>
            <a:ext cx="324036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9" t="13609" r="18829" b="55948"/>
          <a:stretch/>
        </p:blipFill>
        <p:spPr bwMode="auto">
          <a:xfrm>
            <a:off x="66516" y="2492896"/>
            <a:ext cx="8655265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t="50102" r="39053" b="40221"/>
          <a:stretch/>
        </p:blipFill>
        <p:spPr bwMode="auto">
          <a:xfrm>
            <a:off x="2552436" y="692696"/>
            <a:ext cx="3683424" cy="20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68245" r="32932" b="22077"/>
          <a:stretch/>
        </p:blipFill>
        <p:spPr bwMode="auto">
          <a:xfrm>
            <a:off x="5904880" y="4824286"/>
            <a:ext cx="3125227" cy="1473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26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4280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transform-origin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t="10686" r="81025" b="26459"/>
          <a:stretch/>
        </p:blipFill>
        <p:spPr bwMode="auto">
          <a:xfrm>
            <a:off x="6550183" y="770616"/>
            <a:ext cx="2307025" cy="589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F52917B5-81E2-47A9-9D78-A4AC2636F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32" y="899592"/>
            <a:ext cx="6108404" cy="54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9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itchFamily="34" charset="0"/>
              <a:buAutoNum type="arabicPeriod"/>
            </a:pPr>
            <a:r>
              <a:rPr lang="ru-RU" dirty="0"/>
              <a:t>Преобразования</a:t>
            </a:r>
            <a:endParaRPr lang="en-US" dirty="0"/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/>
              <a:t>Переходы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ru-RU"/>
              <a:t>Анимация</a:t>
            </a: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4240" y="188640"/>
            <a:ext cx="9073411" cy="114300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Свойство для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3D-</a:t>
            </a:r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трансформации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275" y="1556792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transform-style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backface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-visibility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0" y="2708920"/>
            <a:ext cx="8931904" cy="40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24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anose="020B0604020202020204" pitchFamily="34" charset="0"/>
              </a:rPr>
              <a:t>Переходы  — позволяют анимировать исходное значение CSS-свойства на новое значение с течением времени, управляя скоростью смены значений свойств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anose="020B0604020202020204" pitchFamily="34" charset="0"/>
              </a:rPr>
              <a:t>Свойства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 его значения используются для управления переходами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Переходы</a:t>
            </a:r>
          </a:p>
        </p:txBody>
      </p:sp>
    </p:spTree>
    <p:extLst>
      <p:ext uri="{BB962C8B-B14F-4D97-AF65-F5344CB8AC3E}">
        <p14:creationId xmlns:p14="http://schemas.microsoft.com/office/powerpoint/2010/main" val="1946270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property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в каких свойствах должен присутствовать переход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transition-duration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продолжительность перехода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C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войство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transition-timing-function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скорость анимации перехода (функция времени)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transition-delay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используется для задержки времени начала перехода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Переходы</a:t>
            </a:r>
          </a:p>
        </p:txBody>
      </p:sp>
    </p:spTree>
    <p:extLst>
      <p:ext uri="{BB962C8B-B14F-4D97-AF65-F5344CB8AC3E}">
        <p14:creationId xmlns:p14="http://schemas.microsoft.com/office/powerpoint/2010/main" val="1731160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3443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Краткая форма записи</a:t>
            </a:r>
            <a:b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04" y="1196752"/>
            <a:ext cx="7992888" cy="273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267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3443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 времени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7" y="1844824"/>
            <a:ext cx="898405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6207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82" y="4509120"/>
            <a:ext cx="5256425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cubic-</a:t>
            </a:r>
            <a:r>
              <a:rPr lang="en-US" sz="3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bezier</a:t>
            </a:r>
            <a:r>
              <a:rPr lang="ru-RU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(0.45, 0.05, 0.55, 0.95)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8" y="692696"/>
            <a:ext cx="8928992" cy="309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08" y="3792476"/>
            <a:ext cx="3421910" cy="294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3"/>
          <p:cNvSpPr txBox="1">
            <a:spLocks/>
          </p:cNvSpPr>
          <p:nvPr/>
        </p:nvSpPr>
        <p:spPr>
          <a:xfrm>
            <a:off x="602702" y="-1630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cubic-bezier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0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/>
          <p:cNvSpPr txBox="1">
            <a:spLocks/>
          </p:cNvSpPr>
          <p:nvPr/>
        </p:nvSpPr>
        <p:spPr>
          <a:xfrm>
            <a:off x="602702" y="-1630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cubic-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bezier</a:t>
            </a:r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0" b="5936"/>
          <a:stretch/>
        </p:blipFill>
        <p:spPr bwMode="auto">
          <a:xfrm>
            <a:off x="0" y="953517"/>
            <a:ext cx="9101263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54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/>
          <p:cNvSpPr txBox="1">
            <a:spLocks/>
          </p:cNvSpPr>
          <p:nvPr/>
        </p:nvSpPr>
        <p:spPr>
          <a:xfrm>
            <a:off x="602702" y="-1630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Переходы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xmlns="" id="{FCB06A3E-0B99-4618-9269-FA9F6684B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72" y="1076325"/>
            <a:ext cx="83058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075" y="476672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Анимация  — процесс перехода от одного набора свойств к нескольким наборам свойств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0302" y="2016224"/>
            <a:ext cx="8551325" cy="4581128"/>
          </a:xfrm>
          <a:prstGeom prst="rect">
            <a:avLst/>
          </a:prstGeom>
          <a:ln w="79375" cmpd="thickThin"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ru-RU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ru-RU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keyframes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имяАнимации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ru-RU" dirty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/* здесь перечисляются свойства CSS */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ru-RU" dirty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/* здесь перечисляются свойства CSS */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73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2309" y="800299"/>
            <a:ext cx="8515103" cy="5589240"/>
          </a:xfrm>
          <a:prstGeom prst="rect">
            <a:avLst/>
          </a:prstGeom>
          <a:ln w="79375" cmpd="thickThin"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en-US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keyframes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имяАнимации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0%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background-color: yellow;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50%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background-color: blue;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100%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{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background-color: red;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}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9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919261"/>
            <a:ext cx="8425339" cy="4525963"/>
          </a:xfrm>
        </p:spPr>
        <p:txBody>
          <a:bodyPr>
            <a:normAutofit/>
          </a:bodyPr>
          <a:lstStyle/>
          <a:p>
            <a:pPr marL="0" indent="45720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Трансформация  — процесс изменения или искажения формы или положения элемента на странице.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 трансформации относятся вращение, масштабирование, смещение и наклон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определяет вид трансформации элемента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656199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075" y="476672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используется для добавления анимации к элементу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 сокращенной записи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animation-name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используется для добавления имени анимации к элементу, заданного в 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en-US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keyframes</a:t>
            </a:r>
            <a:endParaRPr lang="ru-RU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animation-timing-function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описывает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плавность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воспроизведения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анимации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между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каждой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парой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ключевых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кадров;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32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075" y="476672"/>
            <a:ext cx="8749173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delay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используется для задержки начала воспроизведения анимации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animation-iteration-count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сколько раз анимация должна проигрываться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animation-direction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воспроизведение вперед, назад или в случайной последовательности</a:t>
            </a:r>
          </a:p>
          <a:p>
            <a:pPr marL="0" indent="457200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32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68075" y="476672"/>
            <a:ext cx="8749173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animation-fill-mode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выясняет состояние анимации, когда она не воспроизводится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animation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play-station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запущена анимация или приостановлена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83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animation-direction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98" y="661987"/>
            <a:ext cx="6573798" cy="59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2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 с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ubic-bezier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24" y="692696"/>
            <a:ext cx="5477222" cy="59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04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Запись экрана 2">
            <a:hlinkClick r:id="" action="ppaction://media"/>
            <a:extLst>
              <a:ext uri="{FF2B5EF4-FFF2-40B4-BE49-F238E27FC236}">
                <a16:creationId xmlns:a16="http://schemas.microsoft.com/office/drawing/2014/main" xmlns="" id="{F05A4D98-6613-48A6-B04F-06031061F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050" y="1076325"/>
            <a:ext cx="83058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030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Анимация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xmlns="" id="{BE6AF62A-CE07-42D0-8DE2-BDD2B64646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288" y="908720"/>
            <a:ext cx="84010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rotate()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 —  поворачивает элемент на определенное количество градусов вокруг оси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 поворачивает элемент на определенное количество градусов вокруг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 поворачивает элемент на определенное количество градусов вокруг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 поворачивает элемент на определенное количество градусов вокруг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  <a:p>
            <a:pPr marL="0" indent="45720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Вращение</a:t>
            </a:r>
          </a:p>
        </p:txBody>
      </p:sp>
    </p:spTree>
    <p:extLst>
      <p:ext uri="{BB962C8B-B14F-4D97-AF65-F5344CB8AC3E}">
        <p14:creationId xmlns:p14="http://schemas.microsoft.com/office/powerpoint/2010/main" val="37241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Вращение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760" r="68343" b="57160"/>
          <a:stretch/>
        </p:blipFill>
        <p:spPr>
          <a:xfrm>
            <a:off x="221091" y="761852"/>
            <a:ext cx="8990910" cy="4965129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409869" y="5007898"/>
            <a:ext cx="3744416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-287808" y="899592"/>
            <a:ext cx="3744416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617072" y="5366490"/>
            <a:ext cx="3744416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30deg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3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смещает элемент влево, вправо, вверх или вниз (действует также как относи­тельное позиционирование)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смещает элемент вправо или влево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— смещает элемент вверх или вниз по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— смещает элемент вверх или вниз по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  <a:p>
            <a:pPr marL="0" indent="45720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Смещение</a:t>
            </a:r>
          </a:p>
        </p:txBody>
      </p:sp>
    </p:spTree>
    <p:extLst>
      <p:ext uri="{BB962C8B-B14F-4D97-AF65-F5344CB8AC3E}">
        <p14:creationId xmlns:p14="http://schemas.microsoft.com/office/powerpoint/2010/main" val="120120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сжимает или растягивает элемент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— сжимает или растягивает элемент вдоль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сжимает или растягивает элемент по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сжимает или растягивает элемент по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15208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Масштабирование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2600" r="38576" b="56320"/>
          <a:stretch/>
        </p:blipFill>
        <p:spPr>
          <a:xfrm>
            <a:off x="36026" y="1340768"/>
            <a:ext cx="9325462" cy="265417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4480" y="3717032"/>
            <a:ext cx="2808313" cy="719082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248696" y="899592"/>
            <a:ext cx="2808313" cy="72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553175" y="3275856"/>
            <a:ext cx="2808313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-144252" y="3711412"/>
            <a:ext cx="2808313" cy="71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buFont typeface="Arial" pitchFamily="34" charset="0"/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</a:p>
          <a:p>
            <a:pPr marL="0" indent="457200" algn="ctr">
              <a:buFont typeface="Arial" pitchFamily="34" charset="0"/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ctr">
              <a:buFont typeface="Arial" pitchFamily="34" charset="0"/>
              <a:buNone/>
            </a:pP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457200" algn="ctr">
              <a:buFont typeface="Arial" pitchFamily="34" charset="0"/>
              <a:buNone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3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31229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изменяет форму элемента, смещая верхний край элемента в одну сто­рону, а нижний — в противоположную (если значение положительное)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en-US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— наклоняет элемент по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4572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en-US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наклоняет элемент по оси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3877" y="-243408"/>
            <a:ext cx="8425339" cy="1143000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Наклон</a:t>
            </a:r>
          </a:p>
        </p:txBody>
      </p:sp>
    </p:spTree>
    <p:extLst>
      <p:ext uri="{BB962C8B-B14F-4D97-AF65-F5344CB8AC3E}">
        <p14:creationId xmlns:p14="http://schemas.microsoft.com/office/powerpoint/2010/main" val="23100509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7900</TotalTime>
  <Words>418</Words>
  <Application>Microsoft Office PowerPoint</Application>
  <PresentationFormat>Произвольный</PresentationFormat>
  <Paragraphs>123</Paragraphs>
  <Slides>36</Slides>
  <Notes>0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Тема Office</vt:lpstr>
      <vt:lpstr>Лекция 8</vt:lpstr>
      <vt:lpstr>План лекции</vt:lpstr>
      <vt:lpstr>Трансформация</vt:lpstr>
      <vt:lpstr>Вращение</vt:lpstr>
      <vt:lpstr>Вращение</vt:lpstr>
      <vt:lpstr>Смещение</vt:lpstr>
      <vt:lpstr>Масштабирование</vt:lpstr>
      <vt:lpstr>Масштабирование</vt:lpstr>
      <vt:lpstr>Наклон</vt:lpstr>
      <vt:lpstr>Наклон</vt:lpstr>
      <vt:lpstr>Значение matrix()</vt:lpstr>
      <vt:lpstr>Перспектива</vt:lpstr>
      <vt:lpstr>Перспектива</vt:lpstr>
      <vt:lpstr>Перспектива</vt:lpstr>
      <vt:lpstr>Перспектива</vt:lpstr>
      <vt:lpstr>Перспектива</vt:lpstr>
      <vt:lpstr>Перспектива</vt:lpstr>
      <vt:lpstr>Перспектива</vt:lpstr>
      <vt:lpstr>Свойство transform-origin</vt:lpstr>
      <vt:lpstr>Свойство для 3D-трансформации</vt:lpstr>
      <vt:lpstr>Переходы</vt:lpstr>
      <vt:lpstr>Переходы</vt:lpstr>
      <vt:lpstr>Краткая форма записи свойства TRANSITION</vt:lpstr>
      <vt:lpstr>Функция времени</vt:lpstr>
      <vt:lpstr>cubic-bezier(0.45, 0.05, 0.55, 0.95)</vt:lpstr>
      <vt:lpstr>Презентация PowerPoint</vt:lpstr>
      <vt:lpstr>Презентация PowerPoint</vt:lpstr>
      <vt:lpstr>Анимация</vt:lpstr>
      <vt:lpstr>Анимация</vt:lpstr>
      <vt:lpstr>Анимация</vt:lpstr>
      <vt:lpstr>Анимация</vt:lpstr>
      <vt:lpstr>Анимация</vt:lpstr>
      <vt:lpstr>Свойство animation-direction</vt:lpstr>
      <vt:lpstr>Значение сubic-bezier</vt:lpstr>
      <vt:lpstr>Анимация</vt:lpstr>
      <vt:lpstr>Анимация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Evgeniy</cp:lastModifiedBy>
  <cp:revision>431</cp:revision>
  <dcterms:created xsi:type="dcterms:W3CDTF">2021-09-05T13:59:44Z</dcterms:created>
  <dcterms:modified xsi:type="dcterms:W3CDTF">2022-11-22T11:50:51Z</dcterms:modified>
</cp:coreProperties>
</file>